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9" r:id="rId9"/>
    <p:sldId id="280" r:id="rId10"/>
    <p:sldId id="281" r:id="rId11"/>
    <p:sldId id="282" r:id="rId12"/>
    <p:sldId id="283" r:id="rId13"/>
    <p:sldId id="278" r:id="rId14"/>
    <p:sldId id="284" r:id="rId15"/>
    <p:sldId id="262" r:id="rId16"/>
    <p:sldId id="263" r:id="rId17"/>
    <p:sldId id="287" r:id="rId18"/>
    <p:sldId id="289" r:id="rId19"/>
    <p:sldId id="269" r:id="rId20"/>
    <p:sldId id="270" r:id="rId21"/>
    <p:sldId id="271" r:id="rId22"/>
    <p:sldId id="272" r:id="rId23"/>
    <p:sldId id="290" r:id="rId24"/>
    <p:sldId id="273" r:id="rId25"/>
    <p:sldId id="275" r:id="rId26"/>
    <p:sldId id="274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8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9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4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4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1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8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1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0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832525-59BF-47C1-A2DB-A974694962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2B7446-2E92-4D9A-A833-C1B382A7B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D8693A-E94C-4888-8FC6-4CCB3D418F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D8905-4657-466D-93E4-E08D758EC21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rok.1sept.ru/%D1%81%D1%82%D0%B0%D1%82%D1%8C%D0%B8/643088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207167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488" cy="1714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00042"/>
            <a:ext cx="6000792" cy="11430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</a:t>
            </a:r>
            <a:br>
              <a:rPr 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детский сад №14 Боровичок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429552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Инновационный образовательный проект: 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cap="all" dirty="0" err="1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мультстудии</a:t>
            </a:r>
            <a:r>
              <a:rPr lang="ru-RU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(мультипликации) в системе коррекционной работы с детьми дошкольного возраста с общим недоразвитием речи.</a:t>
            </a:r>
            <a:endParaRPr lang="ru-RU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4643438" y="5206726"/>
            <a:ext cx="4214842" cy="6386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normalizeH="0" baseline="0" noProof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kumimoji="0" lang="ru-RU" b="1" u="none" strike="noStrike" kern="1200" normalizeH="0" noProof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ru-RU" sz="1750" b="1" u="none" strike="noStrike" kern="1200" normalizeH="0" baseline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Составитель: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Учитель - логопед – </a:t>
            </a:r>
            <a:r>
              <a:rPr lang="ru-RU" sz="175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Заботкина</a:t>
            </a:r>
            <a:r>
              <a:rPr lang="ru-RU" sz="17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600076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Городской округ Город Бор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0497" y="188640"/>
            <a:ext cx="8496944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 развития мультипликации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fs.znanio.ru/d5af0e/66/dd/16b6292eecd5506cb957e5e45543d11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788"/>
            <a:ext cx="8496944" cy="544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phsph.ru/images/stories/biblioteka/Scool/StudiyaSousmultfilm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61274" cy="3151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270" name="Picture 6" descr="http://vid1.rian.ru/ig/infografika/i1/smf/images/chapter-02/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176464" cy="3151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272" name="Picture 8" descr="https://media.professionali.ru/processor/topics/size6/2020/12/24/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5347"/>
            <a:ext cx="4261274" cy="2781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274" name="Picture 10" descr="https://rblogger.ru/img3/2016/soyuzmultfilm-pereezzhaet/Soyuzmultfilm.-07.kabinet-Druyana.-29.11.16.02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16" y="3861048"/>
            <a:ext cx="4032477" cy="27654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85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8560" y="164812"/>
            <a:ext cx="66493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создания мультфильмов.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Рисунок 3" descr="Описание: http://xn--80awjpg2a0a.xn--p1ai/data/upload/5411453bcd6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2" y="1002007"/>
            <a:ext cx="3142220" cy="20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06169" y="817342"/>
            <a:ext cx="237626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Песочная анимация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409" y="2381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8" name="Рисунок 1" descr="Описание: https://im0-tub-ru.yandex.net/i?id=491db1e1abe0d33f4ed62cc7f9470c5b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3" y="3234169"/>
            <a:ext cx="3142220" cy="20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78841" y="5359895"/>
            <a:ext cx="2994795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Пластилиновая анимация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285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1" name="Рисунок 2" descr="Описание: Ð Ð¸ÑÐ¾Ð²Ð°Ð½Ð½Ð°Ñ Ð¼ÑÐ»ÑÑÐ¸Ð¿Ð»Ð¸ÐºÐ°ÑÐ¸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99" y="3169889"/>
            <a:ext cx="2686434" cy="161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04048" y="4844747"/>
            <a:ext cx="2932355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Рисованная анимация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254295"/>
            <a:ext cx="446449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спользуется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любой сыпучий материал (песок, сахар, кофе) и специальный стол с подсветкой. Тонкими слоями наносится на стекло и перемешивается, создавая движущуюся картину (обычно все действия выполняются руками). Под музыку мультипликатор вручную меняет изображение, которое проецируется на экран.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822740"/>
            <a:ext cx="449731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анимации, где фильм изготовляется путём покадровой съёмки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пластилиновых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предметов, фигурок.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9409" y="5329902"/>
            <a:ext cx="435597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мультипликации, основанная на покадровой съёмке незначительно отличающихся  рисунков, путём наложения и сведения в один кадр прозрачных листов с нарисованными на них персонажами. </a:t>
            </a:r>
          </a:p>
        </p:txBody>
      </p:sp>
    </p:spTree>
    <p:extLst>
      <p:ext uri="{BB962C8B-B14F-4D97-AF65-F5344CB8AC3E}">
        <p14:creationId xmlns:p14="http://schemas.microsoft.com/office/powerpoint/2010/main" val="14454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69" y="967433"/>
            <a:ext cx="5285927" cy="4801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Компьютерная анимация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кадры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создаются специализированными компьютерными программами. Компьютерная анимация это самое перспективное направление на сегодняшний день. В ней особо выделяются 3D мультфильмы. Они позволяют делать изображение объемным.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Кукольная анимация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метод объёмной мультипликации. При создании используется сцена-макет и куклы-актёры. Кукла располагается прямо перед камерой и фотографируется покадрово, причем каждый раз в ее позу вносятся минимальные изменения, чтобы при последующей проекции создавалась иллюзия движения.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Силуэтная анимация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для мультфильма вырезаются из бумаги или плотной ткани плоские фигуры. Затем они передвигаются в каждом кадре и снимаются на камеру.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8560" y="164812"/>
            <a:ext cx="664938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создания мультфильмов.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s://pbs.twimg.com/media/E05KlDVWQAM-u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67433"/>
            <a:ext cx="2959384" cy="17350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298" name="Picture 10" descr="http://opis.pro/files/pages/2019/04/32-foto38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924944"/>
            <a:ext cx="3136054" cy="1728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2300" name="Picture 12" descr="https://rostok-perm.ru/adm/media/2017/anima/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4869160"/>
            <a:ext cx="3185334" cy="1884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92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7"/>
            <a:ext cx="78581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ДОСТИЖЕНИЯ ПОСТАВЛЕННЫХ ЦЕЛЕЙ И ЗАДАЧ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1428736"/>
            <a:ext cx="764386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мы приближаемся к моменту создания видеоряда, для этого мы начинаем более подробно знакомиться с самим устройством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мультстудии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принципом его работы. Рассказываем детям для чего нужна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веб-камера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как работать мышью и другие тонкости. Как правило воспитанники стараются в этот момент быть максимально внимательными.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боровичок\Desktop\ПРОЕКТ СТЕМ 2020\OI0TFjhLqy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242889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боровичок\Desktop\ПРОЕКТ СТЕМ 2020\toB8qfLRp2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832" y="4337368"/>
            <a:ext cx="1727200" cy="230251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боровичок\Desktop\ПРОЕКТ СТЕМ 2020\uID_qRk_4w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73275"/>
            <a:ext cx="2144850" cy="172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боровичок\Desktop\ПРОЕКТ СТЕМ 2020\zzqW8WTayf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286256"/>
            <a:ext cx="1643074" cy="2331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690420" y="731764"/>
            <a:ext cx="4257844" cy="58477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практике, в основном дети останавливаются на пластилиновых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лего-персанажах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Здесь, конечно, могут предложить свою помощь педагоги, натолкнув на новые варианты персонажей и техник.</a:t>
            </a:r>
            <a:r>
              <a:rPr lang="ru-RU" sz="2200" dirty="0"/>
              <a:t> </a:t>
            </a:r>
            <a:endParaRPr lang="ru-RU" sz="2200" dirty="0" smtClean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Приступаем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 съёмочному процессу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покадровой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съёмки каждого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движения персонажа, согласно сценарию.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Запись звука производится с помощью компьютера с использованием программы звукозаписи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После предварительной отработки речевого материала с ребенком.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боровичок\Desktop\ПРОЕКТ СТЕМ 2020\DSC_08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823985" y="897149"/>
            <a:ext cx="2428892" cy="18923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C:\Users\боровичок\Desktop\ПРОЕКТ СТЕМ 2020\DSC_0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31270" y="3862947"/>
            <a:ext cx="2767330" cy="18453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5" y="3356992"/>
            <a:ext cx="2256572" cy="23580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6" y="628854"/>
            <a:ext cx="2144281" cy="210528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843808" y="238194"/>
            <a:ext cx="38366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персонажей. 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14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2880320" cy="3323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/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Включает в себя знакомство с искусством мультипликации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, его историей и образцами,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демонстрация мультфильмов, 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выполненные в разных техниках, и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совместное обсуждение  их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620688"/>
            <a:ext cx="2736304" cy="30546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этап </a:t>
            </a:r>
            <a:endParaRPr lang="ru-RU" sz="17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«Знакомство детей с модулем «</a:t>
            </a:r>
            <a:r>
              <a:rPr lang="ru-RU" sz="1750" b="1" dirty="0" err="1">
                <a:latin typeface="Times New Roman" pitchFamily="18" charset="0"/>
                <a:cs typeface="Times New Roman" pitchFamily="18" charset="0"/>
              </a:rPr>
              <a:t>Мультстудия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Я творю мир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в себя знакомство детей с устройством и работой фотоаппарата, компьютера основными правилами пользования и правилами  по технике безопасности.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471" y="620688"/>
            <a:ext cx="2732471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«Разработка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сюжета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придумывают героев мультипликационного фильма сами или по выбранному сценарию из всемирной библиотеки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сказок.</a:t>
            </a:r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боровичок\Desktop\ПРОЕКТ СТЕМ 2020\toB8qfLRp2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40851"/>
            <a:ext cx="1944216" cy="230251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3" name="Рисунок 12" descr="C:\Users\боровичок\Desktop\ПРОЕКТ СТЕМ 2020\Фото\DSC_0804.JPG"/>
          <p:cNvPicPr/>
          <p:nvPr/>
        </p:nvPicPr>
        <p:blipFill rotWithShape="1">
          <a:blip r:embed="rId3" cstate="print"/>
          <a:srcRect l="33980"/>
          <a:stretch/>
        </p:blipFill>
        <p:spPr bwMode="auto">
          <a:xfrm>
            <a:off x="827584" y="4177231"/>
            <a:ext cx="2118628" cy="209882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C:\Users\User\Desktop\фото на аттестацию\0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02" y="3899524"/>
            <a:ext cx="2952328" cy="221424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mir-s3-cdn-cf.behance.net/projects/max_808/a1c2f5116376567.Y3JvcCwyMDAyLDE1NjUsMCwyMTg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D1E3"/>
              </a:clrFrom>
              <a:clrTo>
                <a:srgbClr val="F6D1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r="9497"/>
          <a:stretch/>
        </p:blipFill>
        <p:spPr bwMode="auto">
          <a:xfrm>
            <a:off x="7651806" y="2910180"/>
            <a:ext cx="914400" cy="8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30.userapi.com/impg/5ZYcRrlGATlcj-TKUOnJ9Jg2UZD5pMB-R7DX2Q/F02iF1KBqlg.jpg?size=528x604&amp;quality=96&amp;sign=48bae62ea3394d925927ee655e81694e&amp;type=albu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" y="5874860"/>
            <a:ext cx="859433" cy="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620" y="846004"/>
            <a:ext cx="45720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4-й этап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Озвучивание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этап проводится в мультипликационной студии совместно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учителем-логопедом.  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выражением проговаривают текст, который в дальнейшем звучит на фоне происходящего действия, учатся выразительно говорить и озвучивать своих героев.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814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4620" y="875353"/>
            <a:ext cx="420632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й этап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Заключительный».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готового продукта. Обсуждение.</a:t>
            </a:r>
          </a:p>
        </p:txBody>
      </p:sp>
      <p:pic>
        <p:nvPicPr>
          <p:cNvPr id="6146" name="Picture 2" descr="C:\Users\User\Desktop\фото на аттестацию\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0" y="3984191"/>
            <a:ext cx="2520280" cy="24384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боровичок\Desktop\ПРОЕКТ СТЕМ 2020\DSC_0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482775" y="4144870"/>
            <a:ext cx="2767330" cy="184531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боровичок\Desktop\ПРОЕКТ СТЕМ 2020\DSC_08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674736" y="4383354"/>
            <a:ext cx="2409190" cy="1606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9" descr="C:\Users\Администратор\Desktop\Новая папка (2)\IMG_7440-1024x5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2060848"/>
            <a:ext cx="3046413" cy="179863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 descr="C:\Users\User\Desktop\фото на аттестацию\IMG_20211029_11045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/>
          <a:stretch/>
        </p:blipFill>
        <p:spPr bwMode="auto">
          <a:xfrm>
            <a:off x="6857781" y="4189735"/>
            <a:ext cx="2119418" cy="199378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0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1071826"/>
            <a:ext cx="6945940" cy="38693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 процесс создания мультипликационного фильма можно разделить на следующие этапы: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материал для сценария;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анимационной техники;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фонов и персонажей;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Съемка короткометражного мультфильма;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Озвучивание (отработка речи героев соблюдая интонацию, звукопроизношение.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Подборка мелодии)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готового мультфильма.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0234" y="4725144"/>
            <a:ext cx="1714488" cy="17144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332656"/>
            <a:ext cx="51085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создания мультфильма</a:t>
            </a:r>
          </a:p>
        </p:txBody>
      </p:sp>
      <p:pic>
        <p:nvPicPr>
          <p:cNvPr id="5" name="Picture 8" descr="https://mir-s3-cdn-cf.behance.net/projects/max_808/a1c2f5116376567.Y3JvcCwyMDAyLDE1NjUsMCwyMTg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D1E3"/>
              </a:clrFrom>
              <a:clrTo>
                <a:srgbClr val="F6D1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r="9497"/>
          <a:stretch/>
        </p:blipFill>
        <p:spPr bwMode="auto">
          <a:xfrm>
            <a:off x="323528" y="221755"/>
            <a:ext cx="914400" cy="8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t.depositphotos.com/1001225/4424/i/950/depositphotos_44240377-stock-photo-bussiness-sho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542">
            <a:off x="703419" y="4834589"/>
            <a:ext cx="1682807" cy="126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xn--47-kmc.xn--80aafey1amqq.xn--d1acj3b/images/events/cover/b9802cf6a256392ffff7ad61ef975e08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01208"/>
            <a:ext cx="2593303" cy="1270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https://sun9-74.userapi.com/impg/Z7c4nrzt0TNDeJVSklUuZ3GbXgvvIHo-809FOA/L0SDIu_Uw64.jpg?size=604x456&amp;quality=96&amp;sign=89b8a7fa7e5b122a7552a48adfb54bf4&amp;type=albu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63" y="227534"/>
            <a:ext cx="1360979" cy="1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4414" y="836712"/>
            <a:ext cx="8572560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 – техническое обеспечение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проекта необходимо наличие специально оборудованного кабинета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учебного кабинета: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комплект мебели для обучающихся (столы, стулья);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комплект мебели для педагога;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и  инструменты.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средства: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( ширма, декорации,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-камера, микрофон);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обеспечение;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 - методическое обеспечение;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Ноутбук;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Настольная лампа;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Канцелярские товары (пластилин,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флис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липучки, клей, бумага, карандаши, краски);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928934"/>
            <a:ext cx="1714488" cy="17144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214290"/>
            <a:ext cx="48245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реализации проекта</a:t>
            </a:r>
            <a:endParaRPr lang="ru-RU" sz="2400" dirty="0"/>
          </a:p>
        </p:txBody>
      </p:sp>
      <p:pic>
        <p:nvPicPr>
          <p:cNvPr id="6" name="Picture 23" descr="https://sun9-74.userapi.com/impg/Z7c4nrzt0TNDeJVSklUuZ3GbXgvvIHo-809FOA/L0SDIu_Uw64.jpg?size=604x456&amp;quality=96&amp;sign=89b8a7fa7e5b122a7552a48adfb54bf4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15" y="5361334"/>
            <a:ext cx="1360979" cy="1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7191" y="940078"/>
            <a:ext cx="8215370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проект направлен на формирование всех компонентов речевой системы через создание мультипликационных фильмов. Развитие познавательной активности, коммуникативных умений, самостоятельности, любознательности и творческой активности детей 5-6 лет с общим недоразвитием речи.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проекта1 год, рассчитан для детей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– 6 лет. Работа начата в 2020 году, окончание проекта 2021 год.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основу проекта легла работа с модулем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Мультстудия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«Я творю мир»». Главной идеей проекта является создание детьми банка авторских тематических короткометражных мультфильмов.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8" y="476348"/>
            <a:ext cx="657229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ЗАПИСКА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143512"/>
            <a:ext cx="171448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9980"/>
            <a:ext cx="8784976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Медиатеки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тематических короткометражных мультфильмов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05316"/>
              </p:ext>
            </p:extLst>
          </p:nvPr>
        </p:nvGraphicFramePr>
        <p:xfrm>
          <a:off x="179512" y="764704"/>
          <a:ext cx="8640960" cy="54726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33391"/>
                <a:gridCol w="4065612"/>
                <a:gridCol w="4041957"/>
              </a:tblGrid>
              <a:tr h="614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Лексическая тема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Мультфильмы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671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«Осень»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«Мышонок и красное солнышко»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«Мой любимый город Бор»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«Город Бор»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«Овощи»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«Веселый огород»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«Фрукты»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«Мешок яблок»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«Насекомые»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«Бабочка капустница»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«Грибы»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«Грибы»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«Ягоды»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«Дудочка и кувшинчик»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477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Дикие и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домашние животные»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«Волк и семеро козлят»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«Животные и птицы севера»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«Сказка о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пингвиненке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«Одежда»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«Золушка»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«Обувь»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«Храбрый портняжка»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408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1187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«Новый год»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«Сказка про гирлянду»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  <a:tr h="330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«День космонавтики»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«Сказка про планету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земляриус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625" marR="60625" marT="0" marB="0"/>
                </a:tc>
              </a:tr>
            </a:tbl>
          </a:graphicData>
        </a:graphic>
      </p:graphicFrame>
      <p:pic>
        <p:nvPicPr>
          <p:cNvPr id="4" name="Picture 23" descr="https://sun9-74.userapi.com/impg/Z7c4nrzt0TNDeJVSklUuZ3GbXgvvIHo-809FOA/L0SDIu_Uw64.jpg?size=604x456&amp;quality=96&amp;sign=89b8a7fa7e5b122a7552a48adfb54bf4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00353"/>
            <a:ext cx="1360979" cy="1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t.depositphotos.com/1001225/4424/i/950/depositphotos_44240377-stock-photo-bussiness-sho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542">
            <a:off x="7610329" y="5998477"/>
            <a:ext cx="1122975" cy="8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921" y="404664"/>
            <a:ext cx="39863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3" descr="https://sun9-74.userapi.com/impg/Z7c4nrzt0TNDeJVSklUuZ3GbXgvvIHo-809FOA/L0SDIu_Uw64.jpg?size=604x456&amp;quality=96&amp;sign=89b8a7fa7e5b122a7552a48adfb54bf4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44" y="0"/>
            <a:ext cx="1360979" cy="1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t.depositphotos.com/1001225/4424/i/950/depositphotos_44240377-stock-photo-bussiness-sho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542">
            <a:off x="352166" y="-60773"/>
            <a:ext cx="1572390" cy="11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24744"/>
            <a:ext cx="8424936" cy="44781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мультстудию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речь детей стала наиболее связной и художественно оформленной, пополнился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словарный запас и представления о окружающем мире.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Созданы новые условия развития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дошкольников через организацию целенаправленного образовательного процесса с использованием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мультстудии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(мультипликации)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Дети 5-6 лет умеют найти нестандартные  пути решения к поставленной задаче; сформированы представления о «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Мультстудии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», как о техническом средстве, помогающем в поиске новых знаний.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Усвоили технологию создания мультипликационного фильма, основные приёмы покадровой съемки, могут находить необходимый ракурс, вовремя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замечают неточности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(в резкости) и без помощи педагога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удаляют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кадр.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Умеют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создавать и сохранять проект мультфильма.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Сформированы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навыки сотрудничества: работа в коллективе, в команде, малой группе.</a:t>
            </a:r>
          </a:p>
        </p:txBody>
      </p:sp>
      <p:pic>
        <p:nvPicPr>
          <p:cNvPr id="8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8417" y="5028587"/>
            <a:ext cx="171448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574" y="1720366"/>
            <a:ext cx="7848872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Участвуя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работе, дети сами создают героев мультфильма, приобретают навыки коллективной и проектной работы, ведь автор мультфильма – это не только художник, или скульптор, но еще и сценарист, и режиссер, и актер, и даже драматург и музыкант. И всем этим профессиям понемногу ребята смогут научиться сообща.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из детей сможет моделировать как реальный, так и фантастический мир; придумывать персонажей, различных по пластике, характеру, настроению;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озвучивать героев с нужной интонацией и выразительностью, в результате чего у ребенка сформируется грамматический строй речи, связная речь, звукопроизношение, пополнится словарный запас. Ребенок сам сможет создавать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музыкальные анимационные фильмы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2245" y="925215"/>
            <a:ext cx="39863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st.depositphotos.com/1001225/4424/i/950/depositphotos_44240377-stock-photo-bussiness-shot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542">
            <a:off x="557227" y="270537"/>
            <a:ext cx="1572390" cy="11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5" y="5283619"/>
            <a:ext cx="1917696" cy="143827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1" y="168339"/>
            <a:ext cx="1851271" cy="138845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75" y="5283619"/>
            <a:ext cx="1996077" cy="149705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https://atlantamomsgroup.com/images/campmoda_everything_is_awesome_lego_stop_motion_animation_in_atlanta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E3E4"/>
              </a:clrFrom>
              <a:clrTo>
                <a:srgbClr val="E7E3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25" y="5358049"/>
            <a:ext cx="2019922" cy="1401321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1484784"/>
            <a:ext cx="8001056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результате реализации проекта планируется: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медиатеки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детских тематических короткометражных мультфильмов (запись на носитель);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Демонстрация мультфильмов детям старшего возраста групп ДОУ;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Трансляция их на сайте ДОУ и в социальной сети на страничке ДОУ.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0"/>
            <a:ext cx="1714488" cy="17144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618059"/>
            <a:ext cx="48245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Перспектива</a:t>
            </a:r>
          </a:p>
        </p:txBody>
      </p:sp>
      <p:pic>
        <p:nvPicPr>
          <p:cNvPr id="5" name="Picture 6" descr="https://st.depositphotos.com/1001225/4424/i/950/depositphotos_44240377-stock-photo-bussiness-sho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542">
            <a:off x="374689" y="5415068"/>
            <a:ext cx="1572390" cy="11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77677" y="404664"/>
            <a:ext cx="8429684" cy="8925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678" y="1514440"/>
            <a:ext cx="8298778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Мультипликация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 это особый вид киноискусства, создаваемый специалистами, которые используют для создания персонажей различные материалы и  техники.   Теперь просматривая даже короткий мультфильм, мы понимаем, что там была сделана большая работа целой командой людей. В наше время  художники – мультипликаторы широко используют компьютерные программы  при создании мультфильмов.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создания мультфильма, мы учились работать в команде и развивали свои  творческие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способности а самое главное у детей развивалась речь, пополнялся словарный запас и формировалась собственная оценка речевого высказывания.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образом, наша  гипотеза подтвердилась: современный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способен создать мультфильм самостоятельно, если предоставить ему необходимые материалы. Мы сумели достичь цели нашего исследования.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будущем мы планируем продолжить исследование и изучить компьютерные программы для создания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мультфильмов по теме «Духовно нравственного воспитания».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500042"/>
            <a:ext cx="8429684" cy="5326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09446" tIns="198375" rIns="109503" bIns="983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1.Муродходжаева Н.С.,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В.Н.,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Амочаева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В.: Образовательный модуль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Мультстудия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“Я ТВОРЮ МИР”. Учебно-методическое пособие;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2.Муродходжаева Н.С.,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Амочаева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Мультстудия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«Я творю мир» Методические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рекомедации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Москва, 2018.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3.Муродходжаева Н.С.,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Амочаева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Мультстудия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«Я творю мир», Инструкции в вопросах и ответах. Москва, 2018.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4.Мультстудия «Я творю мир». Программное обеспечение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диск.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Ресурсы интернета: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1.Мастер-класс для педагогов "Создание мультфильмов вместе с детьми"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http://urok.1sept.ru/%D1%81%D1%82%D0%B0%D1%82%D1%8C%D0%B8/643088/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072074"/>
            <a:ext cx="1785918" cy="1785926"/>
          </a:xfrm>
          <a:prstGeom prst="rect">
            <a:avLst/>
          </a:prstGeom>
          <a:noFill/>
        </p:spPr>
      </p:pic>
      <p:sp>
        <p:nvSpPr>
          <p:cNvPr id="2" name="AutoShape 2" descr="https://i.ytimg.com/vi/l1rT_TZ2Zv8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s://ic.pics.livejournal.com/onopenko/84530347/139797/139797_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31534"/>
            <a:ext cx="2529598" cy="16670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6" descr="https://st.depositphotos.com/1001225/4424/i/950/depositphotos_44240377-stock-photo-bussiness-sho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542">
            <a:off x="374689" y="-89604"/>
            <a:ext cx="1572390" cy="11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t.depositphotos.com/1001225/4424/i/950/depositphotos_44240377-stock-photo-bussiness-shot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542">
            <a:off x="7264932" y="-89606"/>
            <a:ext cx="1572390" cy="11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02" y="5224474"/>
            <a:ext cx="1785918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7164388" y="2133600"/>
            <a:ext cx="1655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80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боровичок\Desktop\роботы 2018\роботы лето18\новая эмблема_боровичок (2).jpg"/>
          <p:cNvPicPr>
            <a:picLocks noChangeAspect="1" noChangeArrowheads="1"/>
          </p:cNvPicPr>
          <p:nvPr/>
        </p:nvPicPr>
        <p:blipFill>
          <a:blip r:embed="rId2" cstate="print"/>
          <a:srcRect l="7410" t="8664" r="7410" b="3152"/>
          <a:stretch>
            <a:fillRect/>
          </a:stretch>
        </p:blipFill>
        <p:spPr bwMode="auto">
          <a:xfrm>
            <a:off x="107504" y="11015"/>
            <a:ext cx="2477843" cy="2477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092950" y="0"/>
            <a:ext cx="187166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4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429000"/>
            <a:ext cx="370790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H:\фото на аттестацию\марина2020 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55" y="4617460"/>
            <a:ext cx="1857116" cy="216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Picture 3" descr="H:\фото на аттестацию\16063844006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18269" r="11299" b="11418"/>
          <a:stretch/>
        </p:blipFill>
        <p:spPr bwMode="auto">
          <a:xfrm>
            <a:off x="6774314" y="92134"/>
            <a:ext cx="1862685" cy="216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2" name="Picture 4" descr="H:\фото на аттестацию\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60" y="2476428"/>
            <a:ext cx="2795307" cy="197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Picture 5" descr="H:\фото на аттестацию\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97152"/>
            <a:ext cx="2414071" cy="1810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905908" y="330716"/>
            <a:ext cx="3250267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r>
              <a:rPr lang="ru-RU" sz="2800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1200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МАДОУ детский сад №14 «Боровичок»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4682" y="2550358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606443, Россия, Нижегородская область, город Бор, улица Энгельса, дом 7 «А».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Телефон: 8(83159)62122</a:t>
            </a:r>
          </a:p>
        </p:txBody>
      </p:sp>
      <p:pic>
        <p:nvPicPr>
          <p:cNvPr id="18" name="Picture 2" descr="H:\фото на аттестацию\IMG-f5633f31dd21d6610bf93858ee9068a4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684344" cy="1342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3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722311"/>
            <a:ext cx="8784976" cy="60631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76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Своевременное овладение правильной речью имеет огромное значение для формирования полноценной личности ребенка и успешного его обучения в школе. Дошкольный возраст наиболее благоприятен для развития и формирования речи у детей, а ее недостатки в это время легче и быстрее преодолеваются.</a:t>
            </a:r>
          </a:p>
          <a:p>
            <a:pPr indent="4476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последние годы отмечается увеличение числа детей с нарушениями речи и соответственно, возникает необходимость поиска наиболее эффективного пути обучения данной категории детей. Известно, что использование в коррекционной работе разнообразных инновационных методов и приемов предотвращает утомление детей, поддерживает у детей с ограниченными возможностями здоровья познавательную активность, повышает эффективность логопедической работы в целом. Поэтому в своей работе 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знакомлю детей с</a:t>
            </a:r>
            <a:r>
              <a:rPr lang="ru-RU" sz="2800" dirty="0" smtClean="0"/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модулем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Мультстудия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«Я творю мир»»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позволяет закрепить звукопроизношение,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просодических компонентов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речи, фонематического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синтеза, фонематических представлений, лексико-грамматических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языка, развитие  общей и мелкой моторикой и связную речь. Работы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различными изобразительными средствами,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сформируют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художественно - эстетический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вкус, что позволит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привить любознательность к окружающему миру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s://mir-s3-cdn-cf.behance.net/projects/max_808/a1c2f5116376567.Y3JvcCwyMDAyLDE1NjUsMCwyMT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D1E3"/>
              </a:clrFrom>
              <a:clrTo>
                <a:srgbClr val="F6D1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05" y="121481"/>
            <a:ext cx="946066" cy="7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53527"/>
            <a:ext cx="51125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76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156" y="343689"/>
            <a:ext cx="8854261" cy="64633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творческой деятельности детей  и моделирование ситуаций успеха в процесс создания собственного </a:t>
            </a:r>
            <a:r>
              <a:rPr lang="ru-RU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медиапродукта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(мультфильма). Создание  короткометражных  рисованных  и  пластилиновых мультфильмов,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речевое развитие, формирование у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старшего дошкольного  возраста  личностного  самоопределения  и  самореализации  по  отношению к  стремительно развивающимся  информационным мультимедийным технологиям и ресурсам.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•обучение компьютерным технологиям как основе научно-технического прогресса в мультипликации;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 различным  видам  анимационной  деятельности.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 основам  изобразительной  грамоты  (лепки);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звукопроизношени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фонематического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анализа и синтеза, фонематических представлений, лексико-грамматических средств языка, развитие  общей и мелкой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моторики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связную речь.  закрепить их  в анимационной деятельности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художественно-творческих, способностей личности ребенка;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•развитие  художественно-эстетического  вкуса,  фантазии,  изобретательности, логического мышления и пространственного воображения.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•воспитание  нравственных  качеств  личности  ребенка,  эмоционально-эстетического восприятия окружающего мира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mir-s3-cdn-cf.behance.net/projects/max_808/a1c2f5116376567.Y3JvcCwyMDAyLDE1NjUsMCwyMT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D1E3"/>
              </a:clrFrom>
              <a:clrTo>
                <a:srgbClr val="F6D1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01" y="3267497"/>
            <a:ext cx="1130188" cy="8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7652" y="5157192"/>
            <a:ext cx="980728" cy="9807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56678" y="94426"/>
            <a:ext cx="406989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476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ДОСТИЖЕНИЯ ПОСТАВЛЕННЫХ ЦЕЛЕЙ И ЗАДАЧ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28596" y="1176020"/>
            <a:ext cx="781581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и специалисты, работающие с детьми с ОНР, часто встречаются с низкой мотивацией  к какой либо образовательной деятельности. Это, несомненно, является серьезным препятствием в процессе коррекции нарушений развития.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Проанализировав разные подходы и методы, по решению данной проблемы, я пришла к выводу использовать технологию создания мультфильмов как увлекательное для детей средство развития не только познавательной активности но и речевую.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067127" cy="230026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H:\фото на аттестацию\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059179" cy="2294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340633"/>
            <a:ext cx="980728" cy="980728"/>
          </a:xfrm>
          <a:prstGeom prst="rect">
            <a:avLst/>
          </a:prstGeom>
          <a:noFill/>
        </p:spPr>
      </p:pic>
      <p:pic>
        <p:nvPicPr>
          <p:cNvPr id="10" name="Picture 8" descr="https://mir-s3-cdn-cf.behance.net/projects/max_808/a1c2f5116376567.Y3JvcCwyMDAyLDE1NjUsMCwyMTg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D1E3"/>
              </a:clrFrom>
              <a:clrTo>
                <a:srgbClr val="F6D1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-5776" r="8324" b="5776"/>
          <a:stretch/>
        </p:blipFill>
        <p:spPr bwMode="auto">
          <a:xfrm>
            <a:off x="4211960" y="5005922"/>
            <a:ext cx="1152128" cy="11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548517"/>
            <a:ext cx="8501122" cy="2169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отметить, что перед тем, как начать снимать мультфильм, необходимо провести ряд занятий, знакомящих детей с искусством мультипликации, его историей и образцами, показать детям мультфильмы, выполненные в разных техниках, и вместе обсудить их. Содержание, обязательно,  должно соответствовать возрастным особенностям развития детей.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боровичок\Desktop\ПРОЕКТ СТЕМ 2020\Фото\DSC_07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06" y="4262528"/>
            <a:ext cx="3357586" cy="2214578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" name="Рисунок 3" descr="C:\Users\боровичок\Desktop\ПРОЕКТ СТЕМ 2020\Фото\DSC_08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282" y="4262528"/>
            <a:ext cx="3268031" cy="2131697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09299" y="188640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достижения поставленных целей и задач началась с история развития мультипликации.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497" y="1268760"/>
            <a:ext cx="849694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исследования мы отправились в библиотеку. В толковом словаре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С.И.Ожегова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мы прочитали, 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мультики, «мультфильм, мультипликационный фильм, мультипликация»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всё одно и тоже так называют в нашем кино анимацию, что в переводе с латинского означает «душа», «одушевление» или «оживление». Термин «мультипликация» (в дословном переводе – «размножение») употребляют исключительно в русском кино как синоним термина «анимация».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497" y="3092236"/>
            <a:ext cx="45720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30 августа 1877 года считается днем рождения рисованной мультипликации. Во Франции инженер-самоучка Эмиль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сконструировал-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праксиноскоп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Цилиндр с картинками, а в середине зеркало. При вращении цилиндра картинки двигались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октября 1892 года Эмиль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удивил зрителей новым развлечением «Оптический театр»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0497" y="188640"/>
            <a:ext cx="8496944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 развития мультипликации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06" y="3155404"/>
            <a:ext cx="2584829" cy="165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Lanature1882_praxinoscope_projection_reynau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2"/>
          <a:stretch>
            <a:fillRect/>
          </a:stretch>
        </p:blipFill>
        <p:spPr bwMode="auto">
          <a:xfrm>
            <a:off x="4940102" y="5013175"/>
            <a:ext cx="2440209" cy="1810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https://mir-s3-cdn-cf.behance.net/projects/max_808/a1c2f5116376567.Y3JvcCwyMDAyLDE1NjUsMCwyMT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D1E3"/>
              </a:clrFrom>
              <a:clrTo>
                <a:srgbClr val="F6D1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253"/>
            <a:ext cx="1130188" cy="8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a/AGF-l798jVXkPYFzXIzBTypxvCTOjaDSDQTYbYhrtg=s900-c-k-c0xffffffff-no-rj-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9067" y="5259063"/>
            <a:ext cx="1318374" cy="1318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3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5533131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1908год–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французский художник-карикатурист Эмиль Коль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 заниматься графической мультипликацией, а два его очень важных открытия – отдельный рисунок для каждой фазы движения и съемки камерой, укрепленной вертикально, и сегодня остаются основными принципами работы в графической мультипликации. Он создал немой двухминутный мультипликационный фильм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Фантасмогория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0497" y="188640"/>
            <a:ext cx="8496944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 развития мультипликации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image.tmdb.org/t/p/w600_and_h900_bestv2/A1RqmOCkzvfeaotkhlBuognre9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076450" cy="2514600"/>
          </a:xfrm>
          <a:prstGeom prst="rect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7504" y="3942055"/>
            <a:ext cx="4680520" cy="28623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1910 год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Владислав Александрович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талантливый российский режиссёр и оператор – снял первый в мире объемный анимационный фильм «Прекрасная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Люканида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Война усачей с рогачами». Его первый кукольный фильм. Фильм был снят способом покадровой съёмки, в котором разыгрывается драма, главными героями которой являются насекомые. </a:t>
            </a:r>
          </a:p>
        </p:txBody>
      </p:sp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14279"/>
            <a:ext cx="2362200" cy="1885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28" y="3977655"/>
            <a:ext cx="1895989" cy="1395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https://mir-s3-cdn-cf.behance.net/projects/max_808/a1c2f5116376567.Y3JvcCwyMDAyLDE1NjUsMCwyMTg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D1E3"/>
              </a:clrFrom>
              <a:clrTo>
                <a:srgbClr val="F6D1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-5776" r="8324" b="5776"/>
          <a:stretch/>
        </p:blipFill>
        <p:spPr bwMode="auto">
          <a:xfrm>
            <a:off x="7789068" y="5657254"/>
            <a:ext cx="1152128" cy="11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21929"/>
            <a:ext cx="7272808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Шли годы, времена менялись, технология шагнула  далеко вперёд, появились новые возможности. На смену немым черно-белым кадрам пришли цветные, звуковые, компьютерные анимации.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1928 год – </a:t>
            </a:r>
            <a:r>
              <a:rPr lang="ru-RU" dirty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Уолт Дисней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создает самого популярного рисованного персонажа в истории мультипликации 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Микки Мауса.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этот же год выходит его первый звуковой анимационный фильм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«Пароходик Вилли».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0497" y="188640"/>
            <a:ext cx="8496944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 развития мультипликации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pbs.twimg.com/media/DtqKxz1WsAASh8k.jpg:lar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78295"/>
            <a:ext cx="1408956" cy="18626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</p:pic>
      <p:pic>
        <p:nvPicPr>
          <p:cNvPr id="8" name="Рисунок 7" descr="https://pbs.twimg.com/media/DfV_sdoW4AACkOK.jpg:large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8" t="7600" r="6317" b="7225"/>
          <a:stretch/>
        </p:blipFill>
        <p:spPr bwMode="auto">
          <a:xfrm>
            <a:off x="3563888" y="3429000"/>
            <a:ext cx="5333553" cy="324036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196" name="Picture 4" descr="http://900igr.net/up/datas/198305/0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4278" r="3892" b="11802"/>
          <a:stretch/>
        </p:blipFill>
        <p:spPr bwMode="auto">
          <a:xfrm>
            <a:off x="162794" y="3573016"/>
            <a:ext cx="3240360" cy="25096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426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772</TotalTime>
  <Words>1937</Words>
  <Application>Microsoft Office PowerPoint</Application>
  <PresentationFormat>Экран (4:3)</PresentationFormat>
  <Paragraphs>186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Открытая</vt:lpstr>
      <vt:lpstr>Воздушный поток</vt:lpstr>
      <vt:lpstr>Муниципальное автономное дошкольное  образовательное учреждение  детский сад №14 Боровичок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 образовательное учреждение  детский сад №14 Боровичок</dc:title>
  <dc:creator>User</dc:creator>
  <cp:lastModifiedBy>User</cp:lastModifiedBy>
  <cp:revision>54</cp:revision>
  <dcterms:created xsi:type="dcterms:W3CDTF">2020-11-16T12:54:42Z</dcterms:created>
  <dcterms:modified xsi:type="dcterms:W3CDTF">2021-11-09T19:49:16Z</dcterms:modified>
</cp:coreProperties>
</file>